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6"/>
  </p:handoutMasterIdLst>
  <p:sldIdLst>
    <p:sldId id="319" r:id="rId3"/>
    <p:sldId id="274" r:id="rId4"/>
    <p:sldId id="281" r:id="rId5"/>
    <p:sldId id="273" r:id="rId6"/>
    <p:sldId id="280" r:id="rId7"/>
    <p:sldId id="275" r:id="rId8"/>
    <p:sldId id="282" r:id="rId9"/>
    <p:sldId id="277" r:id="rId10"/>
    <p:sldId id="283" r:id="rId11"/>
    <p:sldId id="276" r:id="rId12"/>
    <p:sldId id="279" r:id="rId13"/>
    <p:sldId id="278" r:id="rId14"/>
    <p:sldId id="28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5" y="8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4114D80-5105-0DD1-A197-C8F078A1DC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600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6501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9628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8391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535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9606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35605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476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98968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305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0131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113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CA001-D71F-DD21-38E6-D617439FC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F31CD5-47CE-971C-612F-2E07FDA3F0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B3B179C-E3E5-B1ED-5A82-470EBCCF5C1C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1F70572-CF3D-3257-C557-E6A553D338A2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6155F107-7B76-A3E7-0972-AD05D8E51808}"/>
                </a:ext>
              </a:extLst>
            </p:cNvPr>
            <p:cNvSpPr txBox="1"/>
            <p:nvPr/>
          </p:nvSpPr>
          <p:spPr>
            <a:xfrm>
              <a:off x="1016949" y="1975859"/>
              <a:ext cx="6845181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J’apprends à 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reconnaitre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une figure géométrique dans l’environnement.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994B16C-0FB2-25BF-42CE-7995F8D12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6613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D4C84DE2-5C6F-1B88-D5C6-3B4089ECE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19"/>
            <a:ext cx="7886700" cy="136209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3600" dirty="0"/>
              <a:t>Dessine une forme géométrique que tu vois dans cette photo.</a:t>
            </a: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2F41445-3A9D-5DBE-B1FF-228B19084B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93" y="2089998"/>
            <a:ext cx="6644382" cy="374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057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2137F45F-D4DE-2A18-46D4-1AD672478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0747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FA4257C-090D-81F1-97F9-87606119B7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52" y="2066247"/>
            <a:ext cx="6644382" cy="3740787"/>
          </a:xfrm>
          <a:prstGeom prst="rect">
            <a:avLst/>
          </a:prstGeom>
        </p:spPr>
      </p:pic>
      <p:sp>
        <p:nvSpPr>
          <p:cNvPr id="5" name="Triangle isocèle 4">
            <a:extLst>
              <a:ext uri="{FF2B5EF4-FFF2-40B4-BE49-F238E27FC236}">
                <a16:creationId xmlns:a16="http://schemas.microsoft.com/office/drawing/2014/main" id="{EA418FFE-0103-DE28-7F47-8057C876039A}"/>
              </a:ext>
            </a:extLst>
          </p:cNvPr>
          <p:cNvSpPr/>
          <p:nvPr/>
        </p:nvSpPr>
        <p:spPr>
          <a:xfrm rot="21362459">
            <a:off x="2305174" y="3856422"/>
            <a:ext cx="2207262" cy="1801709"/>
          </a:xfrm>
          <a:prstGeom prst="triangle">
            <a:avLst>
              <a:gd name="adj" fmla="val 52276"/>
            </a:avLst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riangle isocèle 5">
            <a:extLst>
              <a:ext uri="{FF2B5EF4-FFF2-40B4-BE49-F238E27FC236}">
                <a16:creationId xmlns:a16="http://schemas.microsoft.com/office/drawing/2014/main" id="{A91D2597-86FC-4553-86E8-C4DDD03E386E}"/>
              </a:ext>
            </a:extLst>
          </p:cNvPr>
          <p:cNvSpPr/>
          <p:nvPr/>
        </p:nvSpPr>
        <p:spPr>
          <a:xfrm rot="21362459">
            <a:off x="4542131" y="3820771"/>
            <a:ext cx="1911081" cy="1635611"/>
          </a:xfrm>
          <a:prstGeom prst="triangle">
            <a:avLst>
              <a:gd name="adj" fmla="val 45266"/>
            </a:avLst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BFF5594-F99E-5BFF-7A16-C7B096FA69B6}"/>
              </a:ext>
            </a:extLst>
          </p:cNvPr>
          <p:cNvSpPr/>
          <p:nvPr/>
        </p:nvSpPr>
        <p:spPr>
          <a:xfrm flipH="1">
            <a:off x="3219794" y="2426525"/>
            <a:ext cx="1890553" cy="1385454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7971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28590"/>
            <a:ext cx="7886700" cy="177862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3600" dirty="0"/>
              <a:t>Dessine </a:t>
            </a:r>
            <a:r>
              <a:rPr lang="fr-FR" dirty="0"/>
              <a:t>une</a:t>
            </a:r>
            <a:r>
              <a:rPr lang="fr-FR" sz="3600" dirty="0"/>
              <a:t> forme géométrique que tu vois dans cette photo.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4F86A2-4717-49D1-F481-59A49622ED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2" r="9899"/>
          <a:stretch/>
        </p:blipFill>
        <p:spPr>
          <a:xfrm rot="5400000">
            <a:off x="2238532" y="2497004"/>
            <a:ext cx="4726379" cy="353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405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C00219B9-1ABA-73E8-99A3-935EE7595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0747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74932F-14C9-7B3E-E6A8-916D2515E0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2" r="9899"/>
          <a:stretch/>
        </p:blipFill>
        <p:spPr>
          <a:xfrm rot="5400000">
            <a:off x="2238532" y="2497004"/>
            <a:ext cx="4726379" cy="3532484"/>
          </a:xfrm>
          <a:prstGeom prst="rect">
            <a:avLst/>
          </a:prstGeom>
        </p:spPr>
      </p:pic>
      <p:sp>
        <p:nvSpPr>
          <p:cNvPr id="5" name="Losange 4">
            <a:extLst>
              <a:ext uri="{FF2B5EF4-FFF2-40B4-BE49-F238E27FC236}">
                <a16:creationId xmlns:a16="http://schemas.microsoft.com/office/drawing/2014/main" id="{6A40AA53-A83E-9EC0-B098-9F086E6850C3}"/>
              </a:ext>
            </a:extLst>
          </p:cNvPr>
          <p:cNvSpPr/>
          <p:nvPr/>
        </p:nvSpPr>
        <p:spPr>
          <a:xfrm>
            <a:off x="4172197" y="2802576"/>
            <a:ext cx="463138" cy="724395"/>
          </a:xfrm>
          <a:prstGeom prst="diamond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Losange 6">
            <a:extLst>
              <a:ext uri="{FF2B5EF4-FFF2-40B4-BE49-F238E27FC236}">
                <a16:creationId xmlns:a16="http://schemas.microsoft.com/office/drawing/2014/main" id="{8DAB16BA-DAE7-110E-7C55-1D401B2D2A4C}"/>
              </a:ext>
            </a:extLst>
          </p:cNvPr>
          <p:cNvSpPr/>
          <p:nvPr/>
        </p:nvSpPr>
        <p:spPr>
          <a:xfrm>
            <a:off x="5132119" y="3584368"/>
            <a:ext cx="463138" cy="724395"/>
          </a:xfrm>
          <a:prstGeom prst="diamond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Losange 11">
            <a:extLst>
              <a:ext uri="{FF2B5EF4-FFF2-40B4-BE49-F238E27FC236}">
                <a16:creationId xmlns:a16="http://schemas.microsoft.com/office/drawing/2014/main" id="{77CB05F6-FB70-F91B-1785-642B16490783}"/>
              </a:ext>
            </a:extLst>
          </p:cNvPr>
          <p:cNvSpPr/>
          <p:nvPr/>
        </p:nvSpPr>
        <p:spPr>
          <a:xfrm>
            <a:off x="4108862" y="5033158"/>
            <a:ext cx="463138" cy="724395"/>
          </a:xfrm>
          <a:prstGeom prst="diamond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5FFD1C-57CF-AB9B-7046-582EEA34CE14}"/>
              </a:ext>
            </a:extLst>
          </p:cNvPr>
          <p:cNvSpPr/>
          <p:nvPr/>
        </p:nvSpPr>
        <p:spPr>
          <a:xfrm rot="168558" flipH="1">
            <a:off x="3660781" y="2472866"/>
            <a:ext cx="1935144" cy="183755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249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19"/>
            <a:ext cx="7886700" cy="136209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Dessine la forme géométrique que tu vois dans cet objet.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2FB68E1-E817-6D20-9C47-BAA4F56F17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177" y="2423293"/>
            <a:ext cx="5478483" cy="359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235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2ACC44A0-AC71-91F5-D93F-176F2E329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0747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9" name="Triangle isocèle 8">
            <a:extLst>
              <a:ext uri="{FF2B5EF4-FFF2-40B4-BE49-F238E27FC236}">
                <a16:creationId xmlns:a16="http://schemas.microsoft.com/office/drawing/2014/main" id="{72266CB7-6F2B-6D79-9127-243504932479}"/>
              </a:ext>
            </a:extLst>
          </p:cNvPr>
          <p:cNvSpPr/>
          <p:nvPr/>
        </p:nvSpPr>
        <p:spPr>
          <a:xfrm rot="3515228">
            <a:off x="4768663" y="1723554"/>
            <a:ext cx="2774671" cy="3099971"/>
          </a:xfrm>
          <a:prstGeom prst="triangl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B14A721-D1E1-513E-531B-03181A5D18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177" y="2423293"/>
            <a:ext cx="5478483" cy="359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82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19"/>
            <a:ext cx="7886700" cy="136209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3600" dirty="0"/>
              <a:t>Dessine </a:t>
            </a:r>
            <a:r>
              <a:rPr lang="fr-FR" dirty="0"/>
              <a:t>une </a:t>
            </a:r>
            <a:r>
              <a:rPr lang="fr-FR" sz="3600" dirty="0"/>
              <a:t>forme géométrique que tu vois dans cette photo.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17E1FCD-D873-7530-6E6F-5DC02E74A2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44" t="10134" r="4701" b="31655"/>
          <a:stretch/>
        </p:blipFill>
        <p:spPr>
          <a:xfrm>
            <a:off x="2616530" y="2125683"/>
            <a:ext cx="3607750" cy="3538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0747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660B8D4-221C-EB0F-08B9-C5E41F8544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44" t="10134" r="4701" b="31655"/>
          <a:stretch/>
        </p:blipFill>
        <p:spPr>
          <a:xfrm>
            <a:off x="2616530" y="2125683"/>
            <a:ext cx="3607750" cy="3538847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5416AB9D-CE66-DDE8-C432-1BD2B6BD8198}"/>
              </a:ext>
            </a:extLst>
          </p:cNvPr>
          <p:cNvSpPr/>
          <p:nvPr/>
        </p:nvSpPr>
        <p:spPr>
          <a:xfrm>
            <a:off x="2870997" y="2314271"/>
            <a:ext cx="3098815" cy="30415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0B847D1-4775-BB62-50E8-68F32DD85C2B}"/>
              </a:ext>
            </a:extLst>
          </p:cNvPr>
          <p:cNvSpPr/>
          <p:nvPr/>
        </p:nvSpPr>
        <p:spPr>
          <a:xfrm>
            <a:off x="3631845" y="3006008"/>
            <a:ext cx="1689269" cy="165802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888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19"/>
            <a:ext cx="7886700" cy="136209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3600" dirty="0"/>
              <a:t>Dessine </a:t>
            </a:r>
            <a:r>
              <a:rPr lang="fr-FR" dirty="0"/>
              <a:t>une</a:t>
            </a:r>
            <a:r>
              <a:rPr lang="fr-FR" sz="3600" dirty="0"/>
              <a:t> forme géométrique que tu vois dans cette photo.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AA08209-690B-91BC-28A4-89D8043C98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8" t="46073" r="36856"/>
          <a:stretch/>
        </p:blipFill>
        <p:spPr>
          <a:xfrm>
            <a:off x="3267693" y="1729746"/>
            <a:ext cx="2608613" cy="493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712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58376BDA-C263-BDD7-C424-06DA5133C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0747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C6C1E71-4B46-9AA7-98E6-0C1DC5D04D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8" t="46073" r="36856"/>
          <a:stretch/>
        </p:blipFill>
        <p:spPr>
          <a:xfrm>
            <a:off x="3267693" y="1729746"/>
            <a:ext cx="2608613" cy="493003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AB64067-8FBB-E6EF-A291-26DFDC625DB7}"/>
              </a:ext>
            </a:extLst>
          </p:cNvPr>
          <p:cNvSpPr/>
          <p:nvPr/>
        </p:nvSpPr>
        <p:spPr>
          <a:xfrm flipH="1">
            <a:off x="3532513" y="1729745"/>
            <a:ext cx="498857" cy="498857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F02A94-5336-7FEF-6E3A-8064D1EA5E9B}"/>
              </a:ext>
            </a:extLst>
          </p:cNvPr>
          <p:cNvSpPr/>
          <p:nvPr/>
        </p:nvSpPr>
        <p:spPr>
          <a:xfrm flipH="1">
            <a:off x="4492011" y="2208809"/>
            <a:ext cx="498857" cy="498857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EA5E0-F506-5DFD-48F6-E8A0C920FB94}"/>
              </a:ext>
            </a:extLst>
          </p:cNvPr>
          <p:cNvSpPr/>
          <p:nvPr/>
        </p:nvSpPr>
        <p:spPr>
          <a:xfrm flipH="1">
            <a:off x="4990868" y="5037023"/>
            <a:ext cx="498857" cy="498857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473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28590"/>
            <a:ext cx="7886700" cy="177862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3600" dirty="0"/>
              <a:t>Dessine une forme géométrique que tu vois dans cette photo.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6D4006F-2428-8B51-0ADF-41E71456FF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212" y="2268264"/>
            <a:ext cx="3938959" cy="367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79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E9669773-C893-A15E-7B3C-5BC54D439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0747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DE36375-FD1D-D862-BE96-7029F694D7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212" y="2268264"/>
            <a:ext cx="3938959" cy="3679604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D3C45D37-BE7E-FAA5-EABA-7F4A935C58C2}"/>
              </a:ext>
            </a:extLst>
          </p:cNvPr>
          <p:cNvSpPr/>
          <p:nvPr/>
        </p:nvSpPr>
        <p:spPr>
          <a:xfrm>
            <a:off x="2857994" y="2683822"/>
            <a:ext cx="2985129" cy="2929917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1013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538</TotalTime>
  <Words>95</Words>
  <Application>Microsoft Office PowerPoint</Application>
  <PresentationFormat>Affichage à l'écran (4:3)</PresentationFormat>
  <Paragraphs>28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Thème Office</vt:lpstr>
      <vt:lpstr>1_Thème Office</vt:lpstr>
      <vt:lpstr>Présentation PowerPoint</vt:lpstr>
      <vt:lpstr>Dessine la forme géométrique que tu vois dans cet objet.</vt:lpstr>
      <vt:lpstr>Correction</vt:lpstr>
      <vt:lpstr>Dessine une forme géométrique que tu vois dans cette photo.</vt:lpstr>
      <vt:lpstr>Correction</vt:lpstr>
      <vt:lpstr>Dessine une forme géométrique que tu vois dans cette photo.</vt:lpstr>
      <vt:lpstr>Correction</vt:lpstr>
      <vt:lpstr>Dessine une forme géométrique que tu vois dans cette photo.</vt:lpstr>
      <vt:lpstr>Correction</vt:lpstr>
      <vt:lpstr>Dessine une forme géométrique que tu vois dans cette photo.</vt:lpstr>
      <vt:lpstr>Correction</vt:lpstr>
      <vt:lpstr>Dessine une forme géométrique que tu vois dans cette photo.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31</cp:revision>
  <dcterms:created xsi:type="dcterms:W3CDTF">2023-02-07T14:55:57Z</dcterms:created>
  <dcterms:modified xsi:type="dcterms:W3CDTF">2025-08-10T15:58:21Z</dcterms:modified>
</cp:coreProperties>
</file>